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39E6-00F8-4F8F-9FED-1E3540413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2DF0EC-9F8D-4103-8498-C4BDE9EB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4D4FB6-1512-414A-BC15-200FF7A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38B24C-E927-4402-9F76-28C4B0E4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49C9C7-91F9-4FA1-8E5D-F439DBB0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1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B849C-0B68-4BBD-BD52-CBBE1DD6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7730BC-44A2-4ED3-90EA-EB7760CBF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7A04EE-B883-42A6-BA63-9D25FEEE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4BD0D9-E4A5-43A9-B74B-7632B517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FDB75D-FD00-4527-935E-3FD2E86F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21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33DC8E-4E49-4156-8DDE-AD04982C8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C1E60-A915-4BA1-AB5C-E32951C1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0FCF8-9BE2-49EE-A30B-2069AE8F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46D267-3313-4EF9-9D96-66F52BC9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9C4030-8FAD-4CEE-A78E-2C7F7E08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FC9D0-0CD7-4D7A-B7E5-BAD03256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AA546-D8EA-42D5-9B4D-A02273F6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FCF0B5-F320-4258-884F-2F2C39FE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3AC64-B958-4268-B330-EF9A49BD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A0806-D803-4C25-B84E-72D03889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00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770FF-D301-4607-8CAB-E36A669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3AC42-58F0-4810-8E99-0D3B5074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2D61B-5EA4-47AA-8EE6-01E60DB7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C8CDF5-2536-49D6-9FEC-ED9CBB50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6BBA50-AF5A-43FB-BC02-6C5AE55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1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50377-5E13-41DF-91A4-5ADCFC0A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5BE9-280E-468B-A2DA-E7B8E0E4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659FD3-64AD-4391-A828-6768A028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02CD8-FF80-47C0-B27D-59BD03E2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08E99F-E88C-40D1-A083-2D0BC554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837578-5D9A-4601-8D5C-7D9E5F5F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2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049A1-9A46-4D93-ADA0-68172BC1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3643D4-6272-4AD4-BD27-198D9BC28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E9B1A0-4F21-42F1-9720-8DEE7D4B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79BEEA-72CF-40A2-91A4-A740F13E4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94E8FF-0AD7-4B01-9357-C184DE48D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B10FE6-5C35-4C35-8DB2-F322D84A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BCABF6-64EE-4B01-B649-AA2F09A6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52B436-AE67-43F7-A11E-FAED26FF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208FF-7FCF-4866-BD83-F8E6B2CF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792850-60FF-456B-AC91-F7350A92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74644-F85C-422A-8009-68F1CEEF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F5325C-1437-4142-95C1-D05A5810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94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6CE009-AB49-47B3-817F-0BCCC1CB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90DD9E-A99C-43FB-8BA0-99F94616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033B2-B6C7-4AFE-AA67-DF37A77E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1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DB7F-AA48-4CC5-B815-04DC3B6A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403FB6-DB55-4451-858E-DFFBA8D2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1D8C17-5F8F-4C99-90C0-12F72DCC8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37B9CA-036F-4567-B82C-15EA7F9B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C6FEF0-E7F6-4CAF-A115-8C4C9427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FFD925-E19B-4139-A933-86525730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8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83672-C90C-4C6C-ABB6-EAF2FAC0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08D299-FE38-4519-9A58-562CA9B19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26AFB-DEFB-4A2C-9359-3A9A626E1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6858DD-30E4-4633-AD2D-08FD8BD7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3C3704-3CB4-4446-9CBA-2A398DD7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A83566-4AD6-4691-B100-808A69D2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0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193BE9-DBDD-4D2E-AF42-E7B37733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E54ABE-EE73-4C94-B877-8BA6B1E3B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D7FCC4-D2D8-45D9-8563-E16DF6F55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DCA7-C9DA-496A-92BE-413662DA3BA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4C3CC2-60E0-43F7-BC65-DE18F7DC3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21C59C-A1E4-4989-88FC-CB7E9269B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1104-497C-4205-994C-C56B33931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5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AC9FAE-C948-4F74-8847-724149F5C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F4AB8E-41BA-454A-A802-A30AB4CB8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5644522" cy="1185353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Pečení perníčků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4EC7CD-0812-4011-9AB1-A7D4E593B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26167" y="1811465"/>
            <a:ext cx="5744516" cy="3235070"/>
          </a:xfrm>
          <a:prstGeom prst="rect">
            <a:avLst/>
          </a:prstGeom>
          <a:effectLst>
            <a:glow rad="228600">
              <a:schemeClr val="accent2">
                <a:lumMod val="75000"/>
                <a:alpha val="61000"/>
              </a:schemeClr>
            </a:glow>
            <a:softEdge rad="63500"/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7B3E18-4131-40F4-971D-1C66040180CB}"/>
              </a:ext>
            </a:extLst>
          </p:cNvPr>
          <p:cNvSpPr txBox="1"/>
          <p:nvPr/>
        </p:nvSpPr>
        <p:spPr>
          <a:xfrm>
            <a:off x="7261458" y="556741"/>
            <a:ext cx="2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omic Sans MS" panose="030F0702030302020204" pitchFamily="66" charset="0"/>
              </a:rPr>
              <a:t>Vánoční perníčky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71933B-2393-4AB3-8C8F-4B5D769E9D79}"/>
              </a:ext>
            </a:extLst>
          </p:cNvPr>
          <p:cNvSpPr txBox="1"/>
          <p:nvPr/>
        </p:nvSpPr>
        <p:spPr>
          <a:xfrm>
            <a:off x="4769944" y="1088136"/>
            <a:ext cx="6961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omic Sans MS" panose="030F0702030302020204" pitchFamily="66" charset="0"/>
              </a:rPr>
              <a:t>Na výrobu perníčků budeme potřebovat následující suroviny: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400 g hladké mouky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150 g moučkového cukru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3 lžíce medu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3 lžíce rozehřátého tuku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3 vejce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1 lžíce perníkového koření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1 lžička jedlé sody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1 vajíčko na pomazání.</a:t>
            </a:r>
          </a:p>
          <a:p>
            <a:endParaRPr lang="cs-CZ" sz="1600" dirty="0">
              <a:latin typeface="Comic Sans MS" panose="030F0702030302020204" pitchFamily="66" charset="0"/>
            </a:endParaRPr>
          </a:p>
          <a:p>
            <a:r>
              <a:rPr lang="cs-CZ" sz="1600" dirty="0">
                <a:latin typeface="Comic Sans MS" panose="030F0702030302020204" pitchFamily="66" charset="0"/>
              </a:rPr>
              <a:t> </a:t>
            </a:r>
            <a:r>
              <a:rPr lang="cs-CZ" sz="1600" b="1" u="sng" dirty="0">
                <a:latin typeface="Comic Sans MS" panose="030F0702030302020204" pitchFamily="66" charset="0"/>
              </a:rPr>
              <a:t>Pracovní postup: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Připravené suroviny smícháme a vypracujeme hladké těsto.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Těsto zabalíme do potravinové folie a necháme odležet v chladu (nejlépe přes noc).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Těsto vyválíme na placku silnou 2 – 3mm.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Vykrájíme vánoční perníčky.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Pokládáme je na plech na pečící papír.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Pečeme při 190 °C asi 8 – 10 minut.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Po vyndání z trouby potřeme rozšlehaným vajíčkem.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dirty="0">
                <a:latin typeface="Comic Sans MS" panose="030F0702030302020204" pitchFamily="66" charset="0"/>
              </a:rPr>
              <a:t>Zdobíme polevou.</a:t>
            </a:r>
          </a:p>
        </p:txBody>
      </p:sp>
    </p:spTree>
    <p:extLst>
      <p:ext uri="{BB962C8B-B14F-4D97-AF65-F5344CB8AC3E}">
        <p14:creationId xmlns:p14="http://schemas.microsoft.com/office/powerpoint/2010/main" val="1939789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112</Words>
  <Application>Microsoft Office PowerPoint</Application>
  <PresentationFormat>Širokoúhlá obrazovka</PresentationFormat>
  <Paragraphs>21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Wingdings</vt:lpstr>
      <vt:lpstr>Motiv Office</vt:lpstr>
      <vt:lpstr>Pečení perníčků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Pečení perníčků</dc:title>
  <dc:creator>Berušky</dc:creator>
  <cp:lastModifiedBy>Berušky</cp:lastModifiedBy>
  <cp:revision>6</cp:revision>
  <dcterms:created xsi:type="dcterms:W3CDTF">2020-04-27T10:46:18Z</dcterms:created>
  <dcterms:modified xsi:type="dcterms:W3CDTF">2020-04-27T13:41:21Z</dcterms:modified>
</cp:coreProperties>
</file>