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31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35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623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60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59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70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79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59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4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63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96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24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370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67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BCBC07F-3F63-4260-AF05-ED6E9D90B7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A94C688-84E9-47E0-BF08-D253480A18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826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520B730E-8AE9-4891-8FC0-F962D00ADFB0}"/>
              </a:ext>
            </a:extLst>
          </p:cNvPr>
          <p:cNvSpPr/>
          <p:nvPr/>
        </p:nvSpPr>
        <p:spPr>
          <a:xfrm flipH="1" flipV="1">
            <a:off x="4910708" y="3260215"/>
            <a:ext cx="2030731" cy="1933574"/>
          </a:xfrm>
          <a:prstGeom prst="ellipse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84257D3-6864-4C4D-972C-19AA38875EDC}"/>
              </a:ext>
            </a:extLst>
          </p:cNvPr>
          <p:cNvSpPr/>
          <p:nvPr/>
        </p:nvSpPr>
        <p:spPr>
          <a:xfrm>
            <a:off x="6886574" y="4143375"/>
            <a:ext cx="733426" cy="72389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E8A1BA8-D9F3-403D-9A3D-410315AE707C}"/>
              </a:ext>
            </a:extLst>
          </p:cNvPr>
          <p:cNvSpPr/>
          <p:nvPr/>
        </p:nvSpPr>
        <p:spPr>
          <a:xfrm>
            <a:off x="4876801" y="2105026"/>
            <a:ext cx="1303972" cy="1257299"/>
          </a:xfrm>
          <a:prstGeom prst="ellipse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EAC0DBC3-4C1F-4F36-89A2-8A5DB742D319}"/>
              </a:ext>
            </a:extLst>
          </p:cNvPr>
          <p:cNvSpPr/>
          <p:nvPr/>
        </p:nvSpPr>
        <p:spPr>
          <a:xfrm rot="20626806" flipH="1">
            <a:off x="4993775" y="1325755"/>
            <a:ext cx="271938" cy="876301"/>
          </a:xfrm>
          <a:prstGeom prst="flowChartTerminator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5C079712-8B06-4BBF-8ADF-07960E814AF4}"/>
              </a:ext>
            </a:extLst>
          </p:cNvPr>
          <p:cNvSpPr/>
          <p:nvPr/>
        </p:nvSpPr>
        <p:spPr>
          <a:xfrm rot="10800000" flipV="1">
            <a:off x="5189890" y="1242166"/>
            <a:ext cx="272509" cy="966096"/>
          </a:xfrm>
          <a:prstGeom prst="flowChartTerminator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72BFE65-52CC-412C-9EA4-236AF5138AEA}"/>
              </a:ext>
            </a:extLst>
          </p:cNvPr>
          <p:cNvSpPr/>
          <p:nvPr/>
        </p:nvSpPr>
        <p:spPr>
          <a:xfrm>
            <a:off x="4970418" y="2885259"/>
            <a:ext cx="38100" cy="180989"/>
          </a:xfrm>
          <a:custGeom>
            <a:avLst/>
            <a:gdLst>
              <a:gd name="connsiteX0" fmla="*/ 0 w 38100"/>
              <a:gd name="connsiteY0" fmla="*/ 0 h 180989"/>
              <a:gd name="connsiteX1" fmla="*/ 38100 w 38100"/>
              <a:gd name="connsiteY1" fmla="*/ 152400 h 180989"/>
              <a:gd name="connsiteX2" fmla="*/ 0 w 38100"/>
              <a:gd name="connsiteY2" fmla="*/ 180975 h 18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00" h="180989">
                <a:moveTo>
                  <a:pt x="0" y="0"/>
                </a:moveTo>
                <a:cubicBezTo>
                  <a:pt x="19050" y="61119"/>
                  <a:pt x="38100" y="122238"/>
                  <a:pt x="38100" y="152400"/>
                </a:cubicBezTo>
                <a:cubicBezTo>
                  <a:pt x="38100" y="182562"/>
                  <a:pt x="0" y="180975"/>
                  <a:pt x="0" y="180975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419095D-2AA3-466F-9AAA-6A460419DE31}"/>
              </a:ext>
            </a:extLst>
          </p:cNvPr>
          <p:cNvSpPr/>
          <p:nvPr/>
        </p:nvSpPr>
        <p:spPr>
          <a:xfrm>
            <a:off x="5008518" y="2981325"/>
            <a:ext cx="95250" cy="9525"/>
          </a:xfrm>
          <a:custGeom>
            <a:avLst/>
            <a:gdLst>
              <a:gd name="connsiteX0" fmla="*/ 0 w 95250"/>
              <a:gd name="connsiteY0" fmla="*/ 9525 h 9525"/>
              <a:gd name="connsiteX1" fmla="*/ 95250 w 95250"/>
              <a:gd name="connsiteY1" fmla="*/ 0 h 9525"/>
              <a:gd name="connsiteX2" fmla="*/ 95250 w 95250"/>
              <a:gd name="connsiteY2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0" h="9525">
                <a:moveTo>
                  <a:pt x="0" y="9525"/>
                </a:moveTo>
                <a:lnTo>
                  <a:pt x="95250" y="0"/>
                </a:lnTo>
                <a:lnTo>
                  <a:pt x="95250" y="0"/>
                </a:ln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50AD17-BB11-45F4-B138-6296EF5EC178}"/>
              </a:ext>
            </a:extLst>
          </p:cNvPr>
          <p:cNvSpPr/>
          <p:nvPr/>
        </p:nvSpPr>
        <p:spPr>
          <a:xfrm>
            <a:off x="10315575" y="32776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2862570-D003-4F30-B780-A452D54C6FF3}"/>
              </a:ext>
            </a:extLst>
          </p:cNvPr>
          <p:cNvCxnSpPr/>
          <p:nvPr/>
        </p:nvCxnSpPr>
        <p:spPr>
          <a:xfrm flipH="1">
            <a:off x="9251157" y="756390"/>
            <a:ext cx="79057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94D997-4F94-4407-BB3A-972F920EFDB7}"/>
              </a:ext>
            </a:extLst>
          </p:cNvPr>
          <p:cNvCxnSpPr>
            <a:cxnSpLocks/>
          </p:cNvCxnSpPr>
          <p:nvPr/>
        </p:nvCxnSpPr>
        <p:spPr>
          <a:xfrm flipH="1">
            <a:off x="9372600" y="1019175"/>
            <a:ext cx="790576" cy="14287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630DB2-58AC-4E0C-8C2E-4FA0CCAF489D}"/>
              </a:ext>
            </a:extLst>
          </p:cNvPr>
          <p:cNvCxnSpPr>
            <a:cxnSpLocks/>
          </p:cNvCxnSpPr>
          <p:nvPr/>
        </p:nvCxnSpPr>
        <p:spPr>
          <a:xfrm flipH="1">
            <a:off x="9767888" y="1305215"/>
            <a:ext cx="547688" cy="41999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D1AFB49-FFE5-46E1-ADD9-CE336F883054}"/>
              </a:ext>
            </a:extLst>
          </p:cNvPr>
          <p:cNvCxnSpPr/>
          <p:nvPr/>
        </p:nvCxnSpPr>
        <p:spPr>
          <a:xfrm flipH="1">
            <a:off x="10687050" y="1515214"/>
            <a:ext cx="85725" cy="70738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6F4110C-5CB6-4B1E-A213-8021CE96C485}"/>
              </a:ext>
            </a:extLst>
          </p:cNvPr>
          <p:cNvCxnSpPr/>
          <p:nvPr/>
        </p:nvCxnSpPr>
        <p:spPr>
          <a:xfrm flipH="1">
            <a:off x="10163176" y="1430307"/>
            <a:ext cx="371474" cy="58981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93BBAAF-A29B-4483-B0A5-049F36281CB3}"/>
              </a:ext>
            </a:extLst>
          </p:cNvPr>
          <p:cNvCxnSpPr/>
          <p:nvPr/>
        </p:nvCxnSpPr>
        <p:spPr>
          <a:xfrm flipH="1" flipV="1">
            <a:off x="8547775" y="3646029"/>
            <a:ext cx="114300" cy="360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7CCC87D-4B14-42D8-A48C-D5E368DB6C33}"/>
              </a:ext>
            </a:extLst>
          </p:cNvPr>
          <p:cNvCxnSpPr>
            <a:cxnSpLocks/>
          </p:cNvCxnSpPr>
          <p:nvPr/>
        </p:nvCxnSpPr>
        <p:spPr>
          <a:xfrm flipV="1">
            <a:off x="8662075" y="3642431"/>
            <a:ext cx="52386" cy="356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0B46B36-03E3-4F82-BBE2-F63F79A81091}"/>
              </a:ext>
            </a:extLst>
          </p:cNvPr>
          <p:cNvCxnSpPr/>
          <p:nvPr/>
        </p:nvCxnSpPr>
        <p:spPr>
          <a:xfrm flipV="1">
            <a:off x="8685768" y="3686274"/>
            <a:ext cx="119064" cy="268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Block Arc 53">
            <a:extLst>
              <a:ext uri="{FF2B5EF4-FFF2-40B4-BE49-F238E27FC236}">
                <a16:creationId xmlns:a16="http://schemas.microsoft.com/office/drawing/2014/main" id="{171E11A8-0053-4263-89CD-AA717A69C8FD}"/>
              </a:ext>
            </a:extLst>
          </p:cNvPr>
          <p:cNvSpPr/>
          <p:nvPr/>
        </p:nvSpPr>
        <p:spPr>
          <a:xfrm>
            <a:off x="2886789" y="3057540"/>
            <a:ext cx="1360646" cy="1706050"/>
          </a:xfrm>
          <a:prstGeom prst="blockArc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ětiva 7"/>
          <p:cNvSpPr/>
          <p:nvPr/>
        </p:nvSpPr>
        <p:spPr>
          <a:xfrm rot="989826">
            <a:off x="4755962" y="4082044"/>
            <a:ext cx="324394" cy="394874"/>
          </a:xfrm>
          <a:prstGeom prst="chord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ětiva 11"/>
          <p:cNvSpPr/>
          <p:nvPr/>
        </p:nvSpPr>
        <p:spPr>
          <a:xfrm rot="2350151">
            <a:off x="4778896" y="3950047"/>
            <a:ext cx="424407" cy="342014"/>
          </a:xfrm>
          <a:prstGeom prst="chord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Slza 14"/>
          <p:cNvSpPr/>
          <p:nvPr/>
        </p:nvSpPr>
        <p:spPr>
          <a:xfrm rot="15706245">
            <a:off x="6122483" y="5066230"/>
            <a:ext cx="644019" cy="649812"/>
          </a:xfrm>
          <a:prstGeom prst="teardrop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Slza 15"/>
          <p:cNvSpPr/>
          <p:nvPr/>
        </p:nvSpPr>
        <p:spPr>
          <a:xfrm rot="16716039">
            <a:off x="5658755" y="5087620"/>
            <a:ext cx="802267" cy="774884"/>
          </a:xfrm>
          <a:prstGeom prst="teardrop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5225926" y="2468918"/>
            <a:ext cx="47014" cy="12433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2AA6BD8-5643-4578-8FCE-7BDF4DA2A90F}"/>
              </a:ext>
            </a:extLst>
          </p:cNvPr>
          <p:cNvSpPr/>
          <p:nvPr/>
        </p:nvSpPr>
        <p:spPr>
          <a:xfrm>
            <a:off x="4818154" y="2662815"/>
            <a:ext cx="190500" cy="23717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vojový diagram: rozhodnutí 17"/>
          <p:cNvSpPr/>
          <p:nvPr/>
        </p:nvSpPr>
        <p:spPr>
          <a:xfrm>
            <a:off x="5281455" y="1418889"/>
            <a:ext cx="100014" cy="612648"/>
          </a:xfrm>
          <a:prstGeom prst="flowChartDecisi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ývojový diagram: rozhodnutí 18"/>
          <p:cNvSpPr/>
          <p:nvPr/>
        </p:nvSpPr>
        <p:spPr>
          <a:xfrm rot="20495864">
            <a:off x="5055025" y="1445072"/>
            <a:ext cx="117330" cy="558737"/>
          </a:xfrm>
          <a:prstGeom prst="flowChartDecisi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991087" y="4666656"/>
            <a:ext cx="243840" cy="35384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3249507" y="3458851"/>
            <a:ext cx="244873" cy="524192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63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3477967" y="3385366"/>
            <a:ext cx="227037" cy="55661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3677455" y="3500176"/>
            <a:ext cx="216898" cy="506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ývojový diagram: magnetický disk 27"/>
          <p:cNvSpPr/>
          <p:nvPr/>
        </p:nvSpPr>
        <p:spPr>
          <a:xfrm>
            <a:off x="2886789" y="3769791"/>
            <a:ext cx="1360646" cy="807089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 w="63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Flowchart: Magnetic Disk 52">
            <a:extLst>
              <a:ext uri="{FF2B5EF4-FFF2-40B4-BE49-F238E27FC236}">
                <a16:creationId xmlns:a16="http://schemas.microsoft.com/office/drawing/2014/main" id="{F05B307F-1B60-4B3F-97C2-489CE49EE34D}"/>
              </a:ext>
            </a:extLst>
          </p:cNvPr>
          <p:cNvSpPr/>
          <p:nvPr/>
        </p:nvSpPr>
        <p:spPr>
          <a:xfrm>
            <a:off x="1129960" y="2693821"/>
            <a:ext cx="320586" cy="2878145"/>
          </a:xfrm>
          <a:prstGeom prst="flowChartMagneticDis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Mrak 13"/>
          <p:cNvSpPr/>
          <p:nvPr/>
        </p:nvSpPr>
        <p:spPr>
          <a:xfrm rot="435781">
            <a:off x="65787" y="735104"/>
            <a:ext cx="2574277" cy="2325866"/>
          </a:xfrm>
          <a:prstGeom prst="cloud">
            <a:avLst/>
          </a:prstGeom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louk 19"/>
          <p:cNvSpPr/>
          <p:nvPr/>
        </p:nvSpPr>
        <p:spPr>
          <a:xfrm>
            <a:off x="1672046" y="144083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louk 20"/>
          <p:cNvSpPr/>
          <p:nvPr/>
        </p:nvSpPr>
        <p:spPr>
          <a:xfrm>
            <a:off x="1024532" y="1413202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088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74</TotalTime>
  <Words>0</Words>
  <Application>Microsoft Office PowerPoint</Application>
  <PresentationFormat>Širokoúhlá obrazovka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Century Gothic</vt:lpstr>
      <vt:lpstr>Wingdings 2</vt:lpstr>
      <vt:lpstr>Quotable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2020-04-20T18:23:14Z</dcterms:created>
  <dcterms:modified xsi:type="dcterms:W3CDTF">2020-04-22T11:10:21Z</dcterms:modified>
</cp:coreProperties>
</file>