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handoutMasterIdLst>
    <p:handoutMasterId r:id="rId32"/>
  </p:handoutMasterIdLst>
  <p:sldIdLst>
    <p:sldId id="256" r:id="rId2"/>
    <p:sldId id="258" r:id="rId3"/>
    <p:sldId id="316" r:id="rId4"/>
    <p:sldId id="330" r:id="rId5"/>
    <p:sldId id="283" r:id="rId6"/>
    <p:sldId id="317" r:id="rId7"/>
    <p:sldId id="318" r:id="rId8"/>
    <p:sldId id="309" r:id="rId9"/>
    <p:sldId id="319" r:id="rId10"/>
    <p:sldId id="320" r:id="rId11"/>
    <p:sldId id="321" r:id="rId12"/>
    <p:sldId id="322" r:id="rId13"/>
    <p:sldId id="341" r:id="rId14"/>
    <p:sldId id="342" r:id="rId15"/>
    <p:sldId id="323" r:id="rId16"/>
    <p:sldId id="324" r:id="rId17"/>
    <p:sldId id="325" r:id="rId18"/>
    <p:sldId id="327" r:id="rId19"/>
    <p:sldId id="328" r:id="rId20"/>
    <p:sldId id="329" r:id="rId21"/>
    <p:sldId id="331" r:id="rId22"/>
    <p:sldId id="337" r:id="rId23"/>
    <p:sldId id="344" r:id="rId24"/>
    <p:sldId id="338" r:id="rId25"/>
    <p:sldId id="339" r:id="rId26"/>
    <p:sldId id="336" r:id="rId27"/>
    <p:sldId id="335" r:id="rId28"/>
    <p:sldId id="340" r:id="rId29"/>
    <p:sldId id="332" r:id="rId30"/>
    <p:sldId id="26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AB591-FF35-44D6-B7F1-824B2139926F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63ED7-2F31-483C-A281-39046C0145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751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62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1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2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8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4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8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1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84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14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g"/><Relationship Id="rId9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588192" y="3605349"/>
            <a:ext cx="12174945" cy="2926080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Základní  a Mateřská škola Řenče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31521" y="4722855"/>
            <a:ext cx="11630297" cy="2544229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Škola v přírodě – 20.2 – 24.2.2022 (spojená s lyžařským výcvikem)</a:t>
            </a:r>
          </a:p>
        </p:txBody>
      </p:sp>
      <p:pic>
        <p:nvPicPr>
          <p:cNvPr id="4" name="Picture 2" descr="Popis není dostupný.">
            <a:extLst>
              <a:ext uri="{FF2B5EF4-FFF2-40B4-BE49-F238E27FC236}">
                <a16:creationId xmlns:a16="http://schemas.microsoft.com/office/drawing/2014/main" id="{A0BE9610-3313-420D-B2B5-63CF820E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pis není dostupný.">
            <a:extLst>
              <a:ext uri="{FF2B5EF4-FFF2-40B4-BE49-F238E27FC236}">
                <a16:creationId xmlns:a16="http://schemas.microsoft.com/office/drawing/2014/main" id="{88E35CA1-C614-426C-9EA5-501CE10F6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09"/>
            <a:ext cx="6078945" cy="45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4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Nechyběl ani vitamínový raut přímo na svahu!</a:t>
            </a:r>
          </a:p>
        </p:txBody>
      </p:sp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8F77B4-5CC5-4D78-B13F-50CA371B5036}"/>
              </a:ext>
            </a:extLst>
          </p:cNvPr>
          <p:cNvSpPr txBox="1"/>
          <p:nvPr/>
        </p:nvSpPr>
        <p:spPr>
          <a:xfrm>
            <a:off x="10128068" y="2386560"/>
            <a:ext cx="1316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Mamince Jindříška děkujeme!</a:t>
            </a:r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id="{FB88ADD9-D0B3-4B09-83B1-27ED40D7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6" y="1544128"/>
            <a:ext cx="7085162" cy="53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pis není dostupný.">
            <a:extLst>
              <a:ext uri="{FF2B5EF4-FFF2-40B4-BE49-F238E27FC236}">
                <a16:creationId xmlns:a16="http://schemas.microsoft.com/office/drawing/2014/main" id="{9F20FF13-727B-4C4A-B234-F78AA6B7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95" y="3233744"/>
            <a:ext cx="2718192" cy="36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Cestujeme autobusem… </a:t>
            </a:r>
          </a:p>
        </p:txBody>
      </p:sp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opis není dostupný.">
            <a:extLst>
              <a:ext uri="{FF2B5EF4-FFF2-40B4-BE49-F238E27FC236}">
                <a16:creationId xmlns:a16="http://schemas.microsoft.com/office/drawing/2014/main" id="{F203B9A6-9C24-41A5-9747-DE394521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68" y="1507921"/>
            <a:ext cx="7133439" cy="53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45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17D46-4E94-489F-9865-80FC3424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066" y="621335"/>
            <a:ext cx="9720072" cy="1499616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0736D-3DFE-4B9F-92BA-B74BFB194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Popis není dostupný.">
            <a:extLst>
              <a:ext uri="{FF2B5EF4-FFF2-40B4-BE49-F238E27FC236}">
                <a16:creationId xmlns:a16="http://schemas.microsoft.com/office/drawing/2014/main" id="{21D83881-064F-44A6-995E-05DB91CF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27"/>
            <a:ext cx="4530056" cy="33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pis není dostupný.">
            <a:extLst>
              <a:ext uri="{FF2B5EF4-FFF2-40B4-BE49-F238E27FC236}">
                <a16:creationId xmlns:a16="http://schemas.microsoft.com/office/drawing/2014/main" id="{5AFAF113-F9EA-4BD9-80FB-46C493DD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51" y="3361888"/>
            <a:ext cx="4625690" cy="346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pis není dostupný.">
            <a:extLst>
              <a:ext uri="{FF2B5EF4-FFF2-40B4-BE49-F238E27FC236}">
                <a16:creationId xmlns:a16="http://schemas.microsoft.com/office/drawing/2014/main" id="{564F7AA9-6089-48F4-B516-8492FA0D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56" y="680233"/>
            <a:ext cx="4171818" cy="55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opis není dostupný.">
            <a:extLst>
              <a:ext uri="{FF2B5EF4-FFF2-40B4-BE49-F238E27FC236}">
                <a16:creationId xmlns:a16="http://schemas.microsoft.com/office/drawing/2014/main" id="{63552539-8831-439A-85CD-58282803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08" y="680233"/>
            <a:ext cx="4195412" cy="559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5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34057A7-AA44-4E52-9303-0B1FEC17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67" y="167203"/>
            <a:ext cx="11216611" cy="8226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Učení nemusí být mučení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70B94D4-773D-44A8-91BC-7F008525A9E0}"/>
              </a:ext>
            </a:extLst>
          </p:cNvPr>
          <p:cNvSpPr txBox="1"/>
          <p:nvPr/>
        </p:nvSpPr>
        <p:spPr>
          <a:xfrm>
            <a:off x="762867" y="805235"/>
            <a:ext cx="4347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Projekt: Poznáváme živočichy ČR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Popis není dostupný.">
            <a:extLst>
              <a:ext uri="{FF2B5EF4-FFF2-40B4-BE49-F238E27FC236}">
                <a16:creationId xmlns:a16="http://schemas.microsoft.com/office/drawing/2014/main" id="{1E58C0BA-FB4B-434B-8BA1-4B6619835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" y="1468073"/>
            <a:ext cx="3325187" cy="443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pis není dostupný.">
            <a:extLst>
              <a:ext uri="{FF2B5EF4-FFF2-40B4-BE49-F238E27FC236}">
                <a16:creationId xmlns:a16="http://schemas.microsoft.com/office/drawing/2014/main" id="{D3745F1D-0916-41AF-A335-2854B39D2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37" y="1468072"/>
            <a:ext cx="3325187" cy="443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opis není dostupný.">
            <a:extLst>
              <a:ext uri="{FF2B5EF4-FFF2-40B4-BE49-F238E27FC236}">
                <a16:creationId xmlns:a16="http://schemas.microsoft.com/office/drawing/2014/main" id="{A9484A1A-E1F0-43CA-98FE-A8B04CBA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14" y="1468072"/>
            <a:ext cx="5911444" cy="443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2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34057A7-AA44-4E52-9303-0B1FEC17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67" y="167203"/>
            <a:ext cx="11216611" cy="8226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Učení nemusí být mučení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70B94D4-773D-44A8-91BC-7F008525A9E0}"/>
              </a:ext>
            </a:extLst>
          </p:cNvPr>
          <p:cNvSpPr txBox="1"/>
          <p:nvPr/>
        </p:nvSpPr>
        <p:spPr>
          <a:xfrm>
            <a:off x="762867" y="805235"/>
            <a:ext cx="4347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Projekt: Poznáváme živočichy ČR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Popis není dostupný.">
            <a:extLst>
              <a:ext uri="{FF2B5EF4-FFF2-40B4-BE49-F238E27FC236}">
                <a16:creationId xmlns:a16="http://schemas.microsoft.com/office/drawing/2014/main" id="{7499FCAA-1423-42E3-8E88-9B813EEA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" y="1249959"/>
            <a:ext cx="3916691" cy="52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pis není dostupný.">
            <a:extLst>
              <a:ext uri="{FF2B5EF4-FFF2-40B4-BE49-F238E27FC236}">
                <a16:creationId xmlns:a16="http://schemas.microsoft.com/office/drawing/2014/main" id="{7B9DFF81-4E0C-49C2-9F48-74CACAA5A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93" y="1249959"/>
            <a:ext cx="3916692" cy="52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pis není dostupný.">
            <a:extLst>
              <a:ext uri="{FF2B5EF4-FFF2-40B4-BE49-F238E27FC236}">
                <a16:creationId xmlns:a16="http://schemas.microsoft.com/office/drawing/2014/main" id="{38F1AE29-834A-4DA5-9932-4CEFD384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73" y="1249959"/>
            <a:ext cx="3916692" cy="52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3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Vyspinkaní do růžova – no, nejsou kouzelní?</a:t>
            </a:r>
          </a:p>
        </p:txBody>
      </p:sp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opis není dostupný.">
            <a:extLst>
              <a:ext uri="{FF2B5EF4-FFF2-40B4-BE49-F238E27FC236}">
                <a16:creationId xmlns:a16="http://schemas.microsoft.com/office/drawing/2014/main" id="{DBED066E-FE32-4B71-B391-8276DB5A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6" y="1577131"/>
            <a:ext cx="3545397" cy="47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pis není dostupný.">
            <a:extLst>
              <a:ext uri="{FF2B5EF4-FFF2-40B4-BE49-F238E27FC236}">
                <a16:creationId xmlns:a16="http://schemas.microsoft.com/office/drawing/2014/main" id="{69CA9943-25F9-4910-BA84-1CC12A62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62" y="1577131"/>
            <a:ext cx="3545397" cy="47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opis není dostupný.">
            <a:extLst>
              <a:ext uri="{FF2B5EF4-FFF2-40B4-BE49-F238E27FC236}">
                <a16:creationId xmlns:a16="http://schemas.microsoft.com/office/drawing/2014/main" id="{2A59A625-88CC-4F8A-8FA5-2BE581F9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59" y="1577131"/>
            <a:ext cx="3545397" cy="47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6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pis není dostupný.">
            <a:extLst>
              <a:ext uri="{FF2B5EF4-FFF2-40B4-BE49-F238E27FC236}">
                <a16:creationId xmlns:a16="http://schemas.microsoft.com/office/drawing/2014/main" id="{31C4B95A-49C6-4C48-BBD8-0A2B82CF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430"/>
            <a:ext cx="3201555" cy="42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pis není dostupný.">
            <a:extLst>
              <a:ext uri="{FF2B5EF4-FFF2-40B4-BE49-F238E27FC236}">
                <a16:creationId xmlns:a16="http://schemas.microsoft.com/office/drawing/2014/main" id="{5C4CB9CA-2A87-4835-A423-03CE2911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49" y="1019430"/>
            <a:ext cx="3201555" cy="42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pis není dostupný.">
            <a:extLst>
              <a:ext uri="{FF2B5EF4-FFF2-40B4-BE49-F238E27FC236}">
                <a16:creationId xmlns:a16="http://schemas.microsoft.com/office/drawing/2014/main" id="{F9D3C878-E03A-46DA-8138-3569337D7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9" y="1048623"/>
            <a:ext cx="3178279" cy="42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opis není dostupný.">
            <a:extLst>
              <a:ext uri="{FF2B5EF4-FFF2-40B4-BE49-F238E27FC236}">
                <a16:creationId xmlns:a16="http://schemas.microsoft.com/office/drawing/2014/main" id="{0E23FD6A-88F4-45AA-9784-781B7D06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21" y="1048623"/>
            <a:ext cx="3178279" cy="423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52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pis není dostupný.">
            <a:extLst>
              <a:ext uri="{FF2B5EF4-FFF2-40B4-BE49-F238E27FC236}">
                <a16:creationId xmlns:a16="http://schemas.microsoft.com/office/drawing/2014/main" id="{AFCDFFB3-E501-4465-A2A9-EF9812BC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89" y="947956"/>
            <a:ext cx="4320330" cy="57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9B572E-73C5-4A81-A671-B29226B16FD5}"/>
              </a:ext>
            </a:extLst>
          </p:cNvPr>
          <p:cNvSpPr txBox="1"/>
          <p:nvPr/>
        </p:nvSpPr>
        <p:spPr>
          <a:xfrm>
            <a:off x="847288" y="149603"/>
            <a:ext cx="1070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sym typeface="Wingdings" panose="05000000000000000000" pitchFamily="2" charset="2"/>
              </a:rPr>
              <a:t>ŠIKOVNÍ PRVŇÁCI – bez plyšáka a bez pohádky neusnu</a:t>
            </a:r>
            <a:r>
              <a:rPr lang="cs-CZ" sz="3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!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 descr="Popis není dostupný.">
            <a:extLst>
              <a:ext uri="{FF2B5EF4-FFF2-40B4-BE49-F238E27FC236}">
                <a16:creationId xmlns:a16="http://schemas.microsoft.com/office/drawing/2014/main" id="{65414B02-4DF4-4223-80C9-C29A596D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90" y="947956"/>
            <a:ext cx="4320330" cy="57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8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896" y="0"/>
            <a:ext cx="1476103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84491" y="195943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Pohodoví instruktoři…</a:t>
            </a:r>
          </a:p>
        </p:txBody>
      </p:sp>
      <p:pic>
        <p:nvPicPr>
          <p:cNvPr id="11266" name="Picture 2" descr="Popis není dostupný.">
            <a:extLst>
              <a:ext uri="{FF2B5EF4-FFF2-40B4-BE49-F238E27FC236}">
                <a16:creationId xmlns:a16="http://schemas.microsoft.com/office/drawing/2014/main" id="{2E07DD8E-969B-4830-9CA5-10CCADB2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5" y="1313908"/>
            <a:ext cx="4160483" cy="55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3.googleusercontent.com/iqR1JgxAfoK4_NRZhs3Zpl6lmkD_mWOetut3yIXFjUjvNBv5ImvobtnCL_w5dDqFoKUjZY7iz8gD_1rpf0ss_Q0g4n_YFaT3b_o8piemR62uygKHL3euEJZJr7zAWclWEI7AWf-Q5x3FIVllThKBHbdN01CSHJXfI3uOcrwaUGKpf_TRSIOlElqZBrNd543TurCQHbyEECjG7VqIzf9H2oVtaXVR_YiWMYjBS9wAQGj-1-6b2_VKcN1JclOGaSK8EN4nj_bJVoNtmG0b0quePl4CpyPpEGQkM2x9fTGINS5t8dAVpxbKhFyth2ozFDkCORFq0zdZvHfBI1FEpwO60bp--gYamtU82Alzn0U_qvybipSrZ4MzdoFUcCp-ZwF5QFpqclxWiyUpm0LEqzshStAOs7WPOVprwVO3HG0DPeHUG103-uDWO1CEzYe1wPsTbGXusAYSDRtUi4_u3fcT1b9apdTOokqskPLbN6QmwbhZibnjFxWqRfTOK0edHwEke2p8zPMen-SQz0Y7WqdJ-jTPCPGpsYnfpZvOVoQ7cHBm5ObLIOKw4CLh8HCouIs8E79BADx79FPxTKY5u52R8xyDdpgy16RNA84AQ3UZgzSrszTL_yDcbDkkLza9kd7x3i63TJWZ-oNFCflIjpwwfmjf2MZDvqPl_Gh3h6xFzo8szmAK1RvmJpO6eSiXUIPBD1IRa1jbGdQWm0obKU4hc_g=w370-h657-no?authuser=0">
            <a:extLst>
              <a:ext uri="{FF2B5EF4-FFF2-40B4-BE49-F238E27FC236}">
                <a16:creationId xmlns:a16="http://schemas.microsoft.com/office/drawing/2014/main" id="{21E23645-58FF-439E-9108-31FB511A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71" y="1307873"/>
            <a:ext cx="3123442" cy="55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4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896" y="0"/>
            <a:ext cx="1476103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84491" y="195943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,,</a:t>
            </a:r>
            <a:r>
              <a:rPr lang="cs-CZ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Bagážist“i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instruktoři v jednom balení, a to doslova</a:t>
            </a:r>
          </a:p>
        </p:txBody>
      </p:sp>
      <p:pic>
        <p:nvPicPr>
          <p:cNvPr id="13314" name="Picture 2" descr="Popis není dostupný.">
            <a:extLst>
              <a:ext uri="{FF2B5EF4-FFF2-40B4-BE49-F238E27FC236}">
                <a16:creationId xmlns:a16="http://schemas.microsoft.com/office/drawing/2014/main" id="{807F28DE-42FC-4213-84F4-82EA5D430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1" t="33549" r="20108"/>
          <a:stretch/>
        </p:blipFill>
        <p:spPr bwMode="auto">
          <a:xfrm>
            <a:off x="9261158" y="1635884"/>
            <a:ext cx="1476103" cy="51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opis není dostupný.">
            <a:extLst>
              <a:ext uri="{FF2B5EF4-FFF2-40B4-BE49-F238E27FC236}">
                <a16:creationId xmlns:a16="http://schemas.microsoft.com/office/drawing/2014/main" id="{0BF2FFBA-83A8-4527-9651-29B776893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46" y="1626731"/>
            <a:ext cx="3854814" cy="51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3.googleusercontent.com/dkdgOfNzhTX1KiF6XlIBL2JoDlkYR66cD4EDdB-vK1XIVLNTlXgbH1ZIJaKXiwIC5ITEffwyNa8Y-0He7GTKJKRvwjFTeIsZPt74gG1tB6vKRtc3bVTYPN6YcRk0HXUxh1lI8MxSDz6RSwtWjJt53dAVMTk_9BXL8MqssKcTlvPdHR9FUgjksY8NRuU8zyoY59ymU2D8SKp6bqOjCHuhwch0EAdJZmMW7DcwNu3__tvGt6TRGxO9Db51r9zuT67XBv2DshwdMpm5ZCSdwCfDQGUx5SQrb0BI-KcXw91ZuQsynSTtwWFglEbW-dIAuFYJ4IJFzANvREfYTpzmgUrVaNRkDDSoxPaHAtfBPWgBD-TzIu9htmDQA84MOLnEigRfRttjZ6kOBY9hISo2EvxhVFaoQzOGpXoaMd6gx-ihOaUycFG6SKXOGWoLtgWkfvRvP1MQFBtKabd2HHLlmGk3TfRP_rMUisr5c31uuIJAwgjGZeLrpapvsdRtitQoOQriijuASNhB-E38OzsEzHQ7d-bEr5l9-KH4nLwt9yNcnp0tvv4aOOxkYKGEzoqc6gI4Dfic-zOgN3fXqC_T7F3ao_4bf4FuFdqPx5RrNbiXyy7F7VyeUhv1x5TnfLB_Lq5SnsGVrtKE1GeRoq0ydrdsuWcfxiubjioqsbmiuoUEclXA2h5wMvDF9NbUgV3pTiP9xr_mJWzMStnR9BaPWMCczYo=w1168-h657-no?authuser=0">
            <a:extLst>
              <a:ext uri="{FF2B5EF4-FFF2-40B4-BE49-F238E27FC236}">
                <a16:creationId xmlns:a16="http://schemas.microsoft.com/office/drawing/2014/main" id="{4FEF689D-3AD1-4A41-A2CF-FC3D37DFA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15029" r="61947" b="-15029"/>
          <a:stretch/>
        </p:blipFill>
        <p:spPr bwMode="auto">
          <a:xfrm>
            <a:off x="5607823" y="1635884"/>
            <a:ext cx="3702060" cy="60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3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Odjezd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69DCA5-9B80-4D6E-AC96-5963D56E8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8371" y="1194265"/>
            <a:ext cx="7328708" cy="5496532"/>
          </a:xfrm>
        </p:spPr>
      </p:pic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4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66295-9410-46A1-9396-AFFBE02B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8" y="21980"/>
            <a:ext cx="12177162" cy="1499616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Kdo držel kasu a kdo do toho každý rok jde?</a:t>
            </a:r>
          </a:p>
        </p:txBody>
      </p:sp>
      <p:pic>
        <p:nvPicPr>
          <p:cNvPr id="4" name="Picture 6" descr="Popis není dostupný.">
            <a:extLst>
              <a:ext uri="{FF2B5EF4-FFF2-40B4-BE49-F238E27FC236}">
                <a16:creationId xmlns:a16="http://schemas.microsoft.com/office/drawing/2014/main" id="{8225876D-94D6-4498-B753-3C52B7D6A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8" t="17920" r="9249" b="29217"/>
          <a:stretch/>
        </p:blipFill>
        <p:spPr bwMode="auto">
          <a:xfrm>
            <a:off x="5514721" y="771787"/>
            <a:ext cx="2478070" cy="60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AA681BC4-4794-415E-93DC-6F18A29B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720" y="771787"/>
            <a:ext cx="4168280" cy="55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B2AC058D-CB23-4077-9888-64207CF2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" y="2313266"/>
            <a:ext cx="5499883" cy="41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25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896" y="0"/>
            <a:ext cx="1476103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8871" y="439224"/>
            <a:ext cx="11507509" cy="149961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Deskové hry - aneb byly i chvíle, kdy i Jindříšek byl potichu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E0A8A9-729A-4AA5-A093-601BBEDB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4" y="1820411"/>
            <a:ext cx="4992149" cy="4992149"/>
          </a:xfrm>
          <a:prstGeom prst="rect">
            <a:avLst/>
          </a:prstGeom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98130A35-035E-4C72-B04D-1F419895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03" y="1808320"/>
            <a:ext cx="5002993" cy="500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7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298DABA-19A0-401B-A4FF-48FF73C15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5" y="212720"/>
            <a:ext cx="11507509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Závěrečný večírek – raději bez foto…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377A67-DDD7-47C5-BBE6-FCBDD0DEA81E}"/>
              </a:ext>
            </a:extLst>
          </p:cNvPr>
          <p:cNvSpPr txBox="1">
            <a:spLocks/>
          </p:cNvSpPr>
          <p:nvPr/>
        </p:nvSpPr>
        <p:spPr>
          <a:xfrm>
            <a:off x="342245" y="1712336"/>
            <a:ext cx="11507509" cy="4772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diskotéka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židličkovANÁ</a:t>
            </a: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hraní rolí</a:t>
            </a:r>
          </a:p>
          <a:p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Macarena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break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dance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rap</a:t>
            </a: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Zapojili se i sourozenci z </a:t>
            </a:r>
            <a:r>
              <a:rPr 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mš</a:t>
            </a: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vyhlášení vítězů slalomu, který nebyl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A49400-F868-49B6-9091-D2CB5A11A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0" y="4600575"/>
            <a:ext cx="45148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9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5053657B-6ACA-4BE8-AF3F-6E0C6D3B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127"/>
            <a:ext cx="4496499" cy="33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id="{AF68C1AF-9E4E-4E85-9416-D2731E77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668"/>
            <a:ext cx="4496499" cy="33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>
            <a:extLst>
              <a:ext uri="{FF2B5EF4-FFF2-40B4-BE49-F238E27FC236}">
                <a16:creationId xmlns:a16="http://schemas.microsoft.com/office/drawing/2014/main" id="{AE2EBCF0-B416-42CC-B02A-8D715DCB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93" y="573597"/>
            <a:ext cx="7614407" cy="57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36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298DABA-19A0-401B-A4FF-48FF73C15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928" y="311241"/>
            <a:ext cx="12919046" cy="1499616"/>
          </a:xfrm>
        </p:spPr>
        <p:txBody>
          <a:bodyPr>
            <a:normAutofit/>
          </a:bodyPr>
          <a:lstStyle/>
          <a:p>
            <a:r>
              <a:rPr lang="it-IT" sz="440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DAJ-LI MI MEDAILI, či nedaj-li mi medaili</a:t>
            </a:r>
            <a:br>
              <a:rPr lang="it-IT" sz="1800" b="1" i="0" dirty="0">
                <a:solidFill>
                  <a:srgbClr val="4F4C40"/>
                </a:solidFill>
                <a:effectLst/>
                <a:latin typeface="Roboto Slab"/>
              </a:rPr>
            </a:b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377A67-DDD7-47C5-BBE6-FCBDD0DEA81E}"/>
              </a:ext>
            </a:extLst>
          </p:cNvPr>
          <p:cNvSpPr txBox="1">
            <a:spLocks/>
          </p:cNvSpPr>
          <p:nvPr/>
        </p:nvSpPr>
        <p:spPr>
          <a:xfrm>
            <a:off x="88871" y="1712336"/>
            <a:ext cx="11507509" cy="4772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id="{5B1DC72B-3569-4D16-B5AE-C9337BC8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" y="1414729"/>
            <a:ext cx="5992485" cy="44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pis není dostupný.">
            <a:extLst>
              <a:ext uri="{FF2B5EF4-FFF2-40B4-BE49-F238E27FC236}">
                <a16:creationId xmlns:a16="http://schemas.microsoft.com/office/drawing/2014/main" id="{560BF961-89C3-4F6B-AC7E-0540BFEE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81" y="1414728"/>
            <a:ext cx="5992485" cy="44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4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298DABA-19A0-401B-A4FF-48FF73C15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928" y="311241"/>
            <a:ext cx="12919046" cy="1499616"/>
          </a:xfrm>
        </p:spPr>
        <p:txBody>
          <a:bodyPr>
            <a:normAutofit/>
          </a:bodyPr>
          <a:lstStyle/>
          <a:p>
            <a:r>
              <a:rPr lang="it-IT" sz="440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DAJ-LI MI MEDAILI, či nedaj-li mi medaili</a:t>
            </a:r>
            <a:br>
              <a:rPr lang="it-IT" sz="1800" b="1" i="0" dirty="0">
                <a:solidFill>
                  <a:srgbClr val="4F4C40"/>
                </a:solidFill>
                <a:effectLst/>
                <a:latin typeface="Roboto Slab"/>
              </a:rPr>
            </a:b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377A67-DDD7-47C5-BBE6-FCBDD0DEA81E}"/>
              </a:ext>
            </a:extLst>
          </p:cNvPr>
          <p:cNvSpPr txBox="1">
            <a:spLocks/>
          </p:cNvSpPr>
          <p:nvPr/>
        </p:nvSpPr>
        <p:spPr>
          <a:xfrm>
            <a:off x="88871" y="1712336"/>
            <a:ext cx="11507509" cy="4772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opis není dostupný.">
            <a:extLst>
              <a:ext uri="{FF2B5EF4-FFF2-40B4-BE49-F238E27FC236}">
                <a16:creationId xmlns:a16="http://schemas.microsoft.com/office/drawing/2014/main" id="{AA9A9A0A-9E35-4837-A360-252B45AB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4" y="1406105"/>
            <a:ext cx="5978106" cy="448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pis není dostupný.">
            <a:extLst>
              <a:ext uri="{FF2B5EF4-FFF2-40B4-BE49-F238E27FC236}">
                <a16:creationId xmlns:a16="http://schemas.microsoft.com/office/drawing/2014/main" id="{582CDA84-08B9-448A-9DE9-3F824083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7" y="1406104"/>
            <a:ext cx="5978106" cy="44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00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05A7483-676C-4CAB-A19D-659C226C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07509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Vláčky - tisíce fotek…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id="{EF5E9342-8DA7-468B-8BB6-385E558A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2571"/>
            <a:ext cx="6244206" cy="46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id="{FE4BF33E-23E2-4DFC-88A2-40B06232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4" y="1392571"/>
            <a:ext cx="6244206" cy="46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619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66295-9410-46A1-9396-AFFBE02B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885" y="-162578"/>
            <a:ext cx="12568648" cy="1499616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Muzeum v </a:t>
            </a:r>
            <a:r>
              <a:rPr lang="cs-CZ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alžbětíně</a:t>
            </a:r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nemělo chybu…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CD16EB-9CE1-40DF-AD40-8FFE6407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6" y="964733"/>
            <a:ext cx="2339654" cy="31195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57B81D-2B4F-4A9C-A21F-5641F28E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19" y="964732"/>
            <a:ext cx="2339653" cy="31195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5A6403-71CD-4CCF-8072-4378F44D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073" y="963647"/>
            <a:ext cx="2339654" cy="3119538"/>
          </a:xfrm>
          <a:prstGeom prst="rect">
            <a:avLst/>
          </a:prstGeom>
        </p:spPr>
      </p:pic>
      <p:pic>
        <p:nvPicPr>
          <p:cNvPr id="11" name="Picture 2" descr="Popis není dostupný.">
            <a:extLst>
              <a:ext uri="{FF2B5EF4-FFF2-40B4-BE49-F238E27FC236}">
                <a16:creationId xmlns:a16="http://schemas.microsoft.com/office/drawing/2014/main" id="{1086236C-8CA6-40B6-B35A-CBA54D0C8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26" y="963648"/>
            <a:ext cx="2339654" cy="3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opis není dostupný.">
            <a:extLst>
              <a:ext uri="{FF2B5EF4-FFF2-40B4-BE49-F238E27FC236}">
                <a16:creationId xmlns:a16="http://schemas.microsoft.com/office/drawing/2014/main" id="{89C7C860-01E1-46B7-931F-67AAA78B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81" y="963648"/>
            <a:ext cx="2339654" cy="3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>
            <a:extLst>
              <a:ext uri="{FF2B5EF4-FFF2-40B4-BE49-F238E27FC236}">
                <a16:creationId xmlns:a16="http://schemas.microsoft.com/office/drawing/2014/main" id="{C1050ECA-E114-4910-B8BC-CAE5032D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2" y="4083185"/>
            <a:ext cx="2081111" cy="27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pis není dostupný.">
            <a:extLst>
              <a:ext uri="{FF2B5EF4-FFF2-40B4-BE49-F238E27FC236}">
                <a16:creationId xmlns:a16="http://schemas.microsoft.com/office/drawing/2014/main" id="{0D244821-6554-479D-9C68-A4D76C13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93" y="4083185"/>
            <a:ext cx="2081111" cy="27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pis není dostupný.">
            <a:extLst>
              <a:ext uri="{FF2B5EF4-FFF2-40B4-BE49-F238E27FC236}">
                <a16:creationId xmlns:a16="http://schemas.microsoft.com/office/drawing/2014/main" id="{5C032F6D-2F10-44CA-8F79-234DC635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48" y="4083185"/>
            <a:ext cx="2081111" cy="27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pis není dostupný.">
            <a:extLst>
              <a:ext uri="{FF2B5EF4-FFF2-40B4-BE49-F238E27FC236}">
                <a16:creationId xmlns:a16="http://schemas.microsoft.com/office/drawing/2014/main" id="{10932BC7-53FC-47B7-9B25-84AB9A6A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31" y="4079162"/>
            <a:ext cx="3705115" cy="277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pis není dostupný.">
            <a:extLst>
              <a:ext uri="{FF2B5EF4-FFF2-40B4-BE49-F238E27FC236}">
                <a16:creationId xmlns:a16="http://schemas.microsoft.com/office/drawing/2014/main" id="{9D5DA488-4787-4A24-A145-7591345BE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24" y="4087208"/>
            <a:ext cx="2078094" cy="277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5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80DC34B-EA83-47B3-96B5-B112F9B1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1" y="-78688"/>
            <a:ext cx="12568648" cy="1499616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Balíme a cesta domů…</a:t>
            </a:r>
          </a:p>
        </p:txBody>
      </p:sp>
      <p:pic>
        <p:nvPicPr>
          <p:cNvPr id="6146" name="Picture 2" descr="Popis není dostupný.">
            <a:extLst>
              <a:ext uri="{FF2B5EF4-FFF2-40B4-BE49-F238E27FC236}">
                <a16:creationId xmlns:a16="http://schemas.microsoft.com/office/drawing/2014/main" id="{B12F7471-70A9-46F8-8CF2-7B6A90F0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8" y="3306943"/>
            <a:ext cx="2351911" cy="31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pis není dostupný.">
            <a:extLst>
              <a:ext uri="{FF2B5EF4-FFF2-40B4-BE49-F238E27FC236}">
                <a16:creationId xmlns:a16="http://schemas.microsoft.com/office/drawing/2014/main" id="{5D84A89B-DAB5-41A1-BC3E-D35CE11E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07" y="3306943"/>
            <a:ext cx="2351912" cy="31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pis není dostupný.">
            <a:extLst>
              <a:ext uri="{FF2B5EF4-FFF2-40B4-BE49-F238E27FC236}">
                <a16:creationId xmlns:a16="http://schemas.microsoft.com/office/drawing/2014/main" id="{D267D485-22A5-430B-95C0-6A9285F1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15" y="948037"/>
            <a:ext cx="7326385" cy="54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opis není dostupný.">
            <a:extLst>
              <a:ext uri="{FF2B5EF4-FFF2-40B4-BE49-F238E27FC236}">
                <a16:creationId xmlns:a16="http://schemas.microsoft.com/office/drawing/2014/main" id="{E99C2A60-F94C-403F-901E-1273BF02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8" y="1021414"/>
            <a:ext cx="3047375" cy="22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opis není dostupný.">
            <a:extLst>
              <a:ext uri="{FF2B5EF4-FFF2-40B4-BE49-F238E27FC236}">
                <a16:creationId xmlns:a16="http://schemas.microsoft.com/office/drawing/2014/main" id="{9754BC9B-D192-4155-8E3C-0A45A3FF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0160" y="1021414"/>
            <a:ext cx="1714147" cy="22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514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549EA-A4A4-4BEB-98C2-119F2619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81" y="139904"/>
            <a:ext cx="9720072" cy="1499616"/>
          </a:xfrm>
        </p:spPr>
        <p:txBody>
          <a:bodyPr/>
          <a:lstStyle/>
          <a:p>
            <a:r>
              <a:rPr lang="cs-CZ" sz="5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Tak zase za rok !? </a:t>
            </a:r>
            <a:br>
              <a:rPr lang="cs-CZ" sz="5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7170" name="Picture 2" descr="Popis není dostupný.">
            <a:extLst>
              <a:ext uri="{FF2B5EF4-FFF2-40B4-BE49-F238E27FC236}">
                <a16:creationId xmlns:a16="http://schemas.microsoft.com/office/drawing/2014/main" id="{F7BFBB9D-BA39-40F8-BA2D-6660C3FC8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16356" r="508" b="15103"/>
          <a:stretch/>
        </p:blipFill>
        <p:spPr bwMode="auto">
          <a:xfrm>
            <a:off x="84007" y="889712"/>
            <a:ext cx="11610246" cy="59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4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Cesta na rychtu – žádný problém!</a:t>
            </a:r>
          </a:p>
        </p:txBody>
      </p:sp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E79684F-4836-4D3C-8400-9E8F5FA7EA3C}"/>
              </a:ext>
            </a:extLst>
          </p:cNvPr>
          <p:cNvSpPr txBox="1"/>
          <p:nvPr/>
        </p:nvSpPr>
        <p:spPr>
          <a:xfrm>
            <a:off x="7594134" y="2843760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Kde je sníh?</a:t>
            </a:r>
          </a:p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Všechno bude, Jindříšku…. 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13012EC-0964-4F11-91BF-92CB481D5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367" y="1604512"/>
            <a:ext cx="6720856" cy="5040642"/>
          </a:xfrm>
        </p:spPr>
      </p:pic>
    </p:spTree>
    <p:extLst>
      <p:ext uri="{BB962C8B-B14F-4D97-AF65-F5344CB8AC3E}">
        <p14:creationId xmlns:p14="http://schemas.microsoft.com/office/powerpoint/2010/main" val="1803191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8994" y="585216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Poděkování patří: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1744910"/>
            <a:ext cx="9720073" cy="456445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obci Řenče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instruktorům (p.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Baumbruk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Zbiňová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Legnerová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tatínkům (p. Maule, p.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Herrero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alias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Žulda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– technická a psychická podpora.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J. Nejedlý – sponzorský dar 100,- euro (vstup do muzea 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Alžbětíně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psychická podpora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J.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Kreuzman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příspěvek na odměny 300,- Kč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maminkám za dobroty (Martina M., Markéta M., Tamara S.)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provozovatelům pensionu Rychta, pensionu a restauraci Vyhlídka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rodičům a hlavně dětem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, které školu v přírodě perfektně zvládly!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94" y="0"/>
            <a:ext cx="2011506" cy="20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94" y="4601119"/>
            <a:ext cx="17049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6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6201" t="9018" r="17337" b="6161"/>
          <a:stretch/>
        </p:blipFill>
        <p:spPr>
          <a:xfrm>
            <a:off x="705395" y="99820"/>
            <a:ext cx="10593976" cy="66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7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79" y="189776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Méně sněhu než minulý rok…</a:t>
            </a:r>
            <a:endParaRPr lang="cs-CZ" dirty="0"/>
          </a:p>
        </p:txBody>
      </p:sp>
      <p:pic>
        <p:nvPicPr>
          <p:cNvPr id="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851" y="137416"/>
            <a:ext cx="1624149" cy="16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F5424E4-C5F6-43C4-9450-C75AC4084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367" y="1761565"/>
            <a:ext cx="5363633" cy="4022725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193EB45-982B-4917-88D3-FBEF0434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61565"/>
            <a:ext cx="5363633" cy="40227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954B20-6FDF-48C3-B6D1-64FDCDEA41A0}"/>
              </a:ext>
            </a:extLst>
          </p:cNvPr>
          <p:cNvSpPr txBox="1"/>
          <p:nvPr/>
        </p:nvSpPr>
        <p:spPr>
          <a:xfrm>
            <a:off x="5937862" y="585646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Díky moderním technologiím – 4 dny lyžování</a:t>
            </a:r>
          </a:p>
        </p:txBody>
      </p:sp>
    </p:spTree>
    <p:extLst>
      <p:ext uri="{BB962C8B-B14F-4D97-AF65-F5344CB8AC3E}">
        <p14:creationId xmlns:p14="http://schemas.microsoft.com/office/powerpoint/2010/main" val="287055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 hlavní: Dobře nám vařili!</a:t>
            </a:r>
          </a:p>
        </p:txBody>
      </p:sp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9E5ECE3E-A430-46AA-BBFB-12BAA320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68" y="1834023"/>
            <a:ext cx="5514525" cy="41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is není dostupný.">
            <a:extLst>
              <a:ext uri="{FF2B5EF4-FFF2-40B4-BE49-F238E27FC236}">
                <a16:creationId xmlns:a16="http://schemas.microsoft.com/office/drawing/2014/main" id="{0D6C9150-6364-454D-A657-6508DBE6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19" y="1834022"/>
            <a:ext cx="5514524" cy="41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6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pis není dostupný.">
            <a:extLst>
              <a:ext uri="{FF2B5EF4-FFF2-40B4-BE49-F238E27FC236}">
                <a16:creationId xmlns:a16="http://schemas.microsoft.com/office/drawing/2014/main" id="{945B125E-BB6F-4908-B001-8E0AE454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9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id="{EF9EB0B3-2468-40B1-83E6-11AD414F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6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0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7103" y="428461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penzionu vyhlídka </a:t>
            </a:r>
            <a:b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jídlo nemělo chybu!</a:t>
            </a:r>
          </a:p>
        </p:txBody>
      </p:sp>
      <p:pic>
        <p:nvPicPr>
          <p:cNvPr id="4" name="Picture 4" descr="https://lh3.googleusercontent.com/7SgCF6NRK77jcfJuTbcUEDSWza0ET__ah3sVv3R1fnlH8JuoYLuep2d6BbU_Fg9LtmV-NhDpgmrSSPo2zl52yY6mkRCHfaJupRga2porQqdnpZ0MozZS9MaW2kCJWvH0-XjZIAyySPCF_bAa9-er2a_aBZOP1reisOBUd2bObwbAMf7RRcL9KSRRyMx00tJ-lIGyC36pI6sf9wY6ak09ZuI2br5G4hrKWcEdhM2Z_jRrF9SkRAzjmM-SfnZZ7k6MQiV4hRCobk1CGFUzY1mr7-CGAFQqwiJFiU6-XGr4C_xZ5-5LL9VyWEvb4ISzHAQFPdxrQvMpFP_y1PVhgsRPZaMgXnu2RURHFBbujalThaXOLRxROhLWpzaPoiuvNynsvQI_8naDXpvFnxJnLw8K2BSAWy0xelrQpfWMYXKXnKvyBtJQbXE0RN61li_IwcOQNFpMISkobwHWyzdG73ViMQVcFAsgo7PjN0XGf3EjL97CEwZPKXKegkymXS9hbr9m4r-Q06BfSMbtFtn4136gQe9p5fhjWp25_feoZ-n5Jqn54C374vGSjToL8msER0C6XSuJryRPNVpmItLrSUbMAqvj1FoCxkVkmvV1ZQCBgsCrYMED7UA0EDbL4xDzymXPd5ZrwjNlJYqRAqEa4kR40Bz0V9349tZc_G6_b6VkkFmwJQQIQ-BssyT9nW4NCu-ECegqUFudfcGg00wMB8bIBm0=w1168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4" y="1928077"/>
            <a:ext cx="8090843" cy="45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3.googleusercontent.com/xbqMbYUtpQ1xOu3xgsUQJh5k1JDPUAIb0yYThmztAxVWJo_QquLpINRxEhgEdp1cigmK9QC6J6xqkovazTquZoUyzidZgswQeTMi2n79wjP1iHxQTn4HIjugar1xPRLc4jqVMNw2Rayn47Uq2KeacxXXDFSfu9zCeQ4ZxlFTJyjYd8lXtqXQdjwppBnXIQSKQkV7q3IPKTiMNyxGGgBYd6TNS6nqV_3CpxaVw6sxqyRDhcsJz3wLWxJFsqnDn6gKwnJCKxUcIKHdApEATuah8qSPaN4VL69zmwAkEmef-DT3K1mzp9mjflwph3orwlTa-4RRZY9TANK1G5-pT5WRzz5HRfajfIoEYwNml-oN1OQXtbMgCrhSsa4cuXcdKEs1S4dpVUoc28Zih26gkIb5-lWw1Zdoe_eBnjjD6hp0NuhYyci8RwHRm1Ctm5Fleyml8WK3CHxtkWqnEVyK9129GoEh4kacb0AmfCZuOLZagMcNJrMkjyDsBR8U-jeZPvFFVTFtNWloOkj5iwwyK9S2A8jm1p2lbsE1BT0DQ8ZpBUJFr9dK9MiJPs6cmsIrB7f3A6mIOelGMwGM7pEVVZfiG_ULX0FyGgsmwOqRc2etzpdMxqM9__4nOm9heHChzDpGI4CypT5chMo3bb7aMgaTCBNMfhSOgwcJMArZP2Oztd2nyf9SLD1-i-BvZNKwR06VAqtCK6Z86cRKXLvmoxMcTNg=w370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9013904" y="1928078"/>
            <a:ext cx="2641006" cy="451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72" y="143692"/>
            <a:ext cx="1476103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0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868" y="167203"/>
            <a:ext cx="9720072" cy="14996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Maminky nám znovu nachystaly dobroty!</a:t>
            </a:r>
          </a:p>
        </p:txBody>
      </p:sp>
      <p:pic>
        <p:nvPicPr>
          <p:cNvPr id="3074" name="Picture 2" descr="http://www.publicdomainpictures.net/pictures/130000/velka/blue-drop-snowf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68" y="0"/>
            <a:ext cx="2063931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8F77B4-5CC5-4D78-B13F-50CA371B5036}"/>
              </a:ext>
            </a:extLst>
          </p:cNvPr>
          <p:cNvSpPr txBox="1"/>
          <p:nvPr/>
        </p:nvSpPr>
        <p:spPr>
          <a:xfrm>
            <a:off x="10128068" y="2386560"/>
            <a:ext cx="13169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Palačinky od maminky Lukáše byly tak dobré, že zmizely dříve, než je zastihlo focení. Proto volíme ilustrativní foto.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DED66C-0608-4D0B-9DD3-6ECA8E2B4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68" y="1527345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8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4223</TotalTime>
  <Words>371</Words>
  <Application>Microsoft Office PowerPoint</Application>
  <PresentationFormat>Širokoúhlá obrazovka</PresentationFormat>
  <Paragraphs>53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Roboto Slab</vt:lpstr>
      <vt:lpstr>Tw Cen MT</vt:lpstr>
      <vt:lpstr>Tw Cen MT Condensed</vt:lpstr>
      <vt:lpstr>Wingdings 3</vt:lpstr>
      <vt:lpstr>Integrál</vt:lpstr>
      <vt:lpstr>Základní  a Mateřská škola Řenče</vt:lpstr>
      <vt:lpstr>Odjezd</vt:lpstr>
      <vt:lpstr>Cesta na rychtu – žádný problém!</vt:lpstr>
      <vt:lpstr>Prezentace aplikace PowerPoint</vt:lpstr>
      <vt:lpstr>Méně sněhu než minulý rok…</vt:lpstr>
      <vt:lpstr>A to hlavní: Dobře nám vařili!</vt:lpstr>
      <vt:lpstr>Prezentace aplikace PowerPoint</vt:lpstr>
      <vt:lpstr>Děkujeme penzionu vyhlídka  jídlo nemělo chybu!</vt:lpstr>
      <vt:lpstr>Maminky nám znovu nachystaly dobroty!</vt:lpstr>
      <vt:lpstr>Nechyběl ani vitamínový raut přímo na svahu!</vt:lpstr>
      <vt:lpstr>Cestujeme autobusem… </vt:lpstr>
      <vt:lpstr>Prezentace aplikace PowerPoint</vt:lpstr>
      <vt:lpstr>Učení nemusí být mučení ….</vt:lpstr>
      <vt:lpstr>Učení nemusí být mučení ….</vt:lpstr>
      <vt:lpstr>Vyspinkaní do růžova – no, nejsou kouzelní?</vt:lpstr>
      <vt:lpstr>Prezentace aplikace PowerPoint</vt:lpstr>
      <vt:lpstr>Prezentace aplikace PowerPoint</vt:lpstr>
      <vt:lpstr>Pohodoví instruktoři…</vt:lpstr>
      <vt:lpstr>,,Bagážist“i a instruktoři v jednom balení, a to doslova</vt:lpstr>
      <vt:lpstr>Kdo držel kasu a kdo do toho každý rok jde?</vt:lpstr>
      <vt:lpstr>Deskové hry - aneb byly i chvíle, kdy i Jindříšek byl potichu </vt:lpstr>
      <vt:lpstr>Závěrečný večírek – raději bez foto…</vt:lpstr>
      <vt:lpstr>Prezentace aplikace PowerPoint</vt:lpstr>
      <vt:lpstr>DAJ-LI MI MEDAILI, či nedaj-li mi medaili </vt:lpstr>
      <vt:lpstr>DAJ-LI MI MEDAILI, či nedaj-li mi medaili </vt:lpstr>
      <vt:lpstr>Vláčky - tisíce fotek…</vt:lpstr>
      <vt:lpstr>Muzeum v alžbětíně nemělo chybu…</vt:lpstr>
      <vt:lpstr>Balíme a cesta domů…</vt:lpstr>
      <vt:lpstr>Tak zase za rok !?  </vt:lpstr>
      <vt:lpstr>Poděkování patří: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Mateřská škola Řenče</dc:title>
  <dc:creator>uzivatel</dc:creator>
  <cp:lastModifiedBy>Kosnarova</cp:lastModifiedBy>
  <cp:revision>89</cp:revision>
  <dcterms:created xsi:type="dcterms:W3CDTF">2019-05-04T17:27:51Z</dcterms:created>
  <dcterms:modified xsi:type="dcterms:W3CDTF">2023-03-20T14:34:41Z</dcterms:modified>
</cp:coreProperties>
</file>